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9" d="100"/>
          <a:sy n="59" d="100"/>
        </p:scale>
        <p:origin x="1195" y="40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6D342-B87C-425D-A530-4DC37D23AFF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5E926A0-7025-4B97-B0EE-F62AD458B393}">
      <dgm:prSet/>
      <dgm:spPr/>
      <dgm:t>
        <a:bodyPr/>
        <a:lstStyle/>
        <a:p>
          <a:r>
            <a:rPr lang="en-US" b="0" i="0" baseline="0"/>
            <a:t>Total Sales</a:t>
          </a:r>
          <a:endParaRPr lang="en-US"/>
        </a:p>
      </dgm:t>
    </dgm:pt>
    <dgm:pt modelId="{D9079020-D50E-4C55-9E6F-5CE35CCA1D48}" type="parTrans" cxnId="{088553F9-3A8C-4F4C-BDB2-284283BC9858}">
      <dgm:prSet/>
      <dgm:spPr/>
      <dgm:t>
        <a:bodyPr/>
        <a:lstStyle/>
        <a:p>
          <a:endParaRPr lang="en-US"/>
        </a:p>
      </dgm:t>
    </dgm:pt>
    <dgm:pt modelId="{F57ED774-D035-4A31-BED5-50C0C60107F6}" type="sibTrans" cxnId="{088553F9-3A8C-4F4C-BDB2-284283BC9858}">
      <dgm:prSet/>
      <dgm:spPr/>
      <dgm:t>
        <a:bodyPr/>
        <a:lstStyle/>
        <a:p>
          <a:endParaRPr lang="en-US"/>
        </a:p>
      </dgm:t>
    </dgm:pt>
    <dgm:pt modelId="{5B4486FE-2AFC-44C8-998C-636596B07492}">
      <dgm:prSet/>
      <dgm:spPr/>
      <dgm:t>
        <a:bodyPr/>
        <a:lstStyle/>
        <a:p>
          <a:r>
            <a:rPr lang="en-US" b="0" i="0" baseline="0"/>
            <a:t>Profit &amp; Margin</a:t>
          </a:r>
          <a:endParaRPr lang="en-US"/>
        </a:p>
      </dgm:t>
    </dgm:pt>
    <dgm:pt modelId="{D31A44D2-D17D-44E5-B47D-74D17BBF880C}" type="parTrans" cxnId="{52E3728B-AD58-43BE-ADC2-320B748B277D}">
      <dgm:prSet/>
      <dgm:spPr/>
      <dgm:t>
        <a:bodyPr/>
        <a:lstStyle/>
        <a:p>
          <a:endParaRPr lang="en-US"/>
        </a:p>
      </dgm:t>
    </dgm:pt>
    <dgm:pt modelId="{8D61FB7E-EC60-435B-8AC9-A1226C8878BB}" type="sibTrans" cxnId="{52E3728B-AD58-43BE-ADC2-320B748B277D}">
      <dgm:prSet/>
      <dgm:spPr/>
      <dgm:t>
        <a:bodyPr/>
        <a:lstStyle/>
        <a:p>
          <a:endParaRPr lang="en-US"/>
        </a:p>
      </dgm:t>
    </dgm:pt>
    <dgm:pt modelId="{637CA6B5-24B2-4718-BD90-A32680751D94}">
      <dgm:prSet/>
      <dgm:spPr/>
      <dgm:t>
        <a:bodyPr/>
        <a:lstStyle/>
        <a:p>
          <a:r>
            <a:rPr lang="en-US" b="0" i="0" baseline="0"/>
            <a:t>Monthly Trends</a:t>
          </a:r>
          <a:endParaRPr lang="en-US"/>
        </a:p>
      </dgm:t>
    </dgm:pt>
    <dgm:pt modelId="{3350289C-D82D-43C1-970C-5A2796622DA5}" type="parTrans" cxnId="{A9DF08CD-B8FD-4081-A3C0-94727AC97EA2}">
      <dgm:prSet/>
      <dgm:spPr/>
      <dgm:t>
        <a:bodyPr/>
        <a:lstStyle/>
        <a:p>
          <a:endParaRPr lang="en-US"/>
        </a:p>
      </dgm:t>
    </dgm:pt>
    <dgm:pt modelId="{F36A060A-D441-4540-A3AD-993933A2A1FB}" type="sibTrans" cxnId="{A9DF08CD-B8FD-4081-A3C0-94727AC97EA2}">
      <dgm:prSet/>
      <dgm:spPr/>
      <dgm:t>
        <a:bodyPr/>
        <a:lstStyle/>
        <a:p>
          <a:endParaRPr lang="en-US"/>
        </a:p>
      </dgm:t>
    </dgm:pt>
    <dgm:pt modelId="{BD7C965C-C5D0-440A-8AF7-3A4C79C8A8B9}">
      <dgm:prSet/>
      <dgm:spPr/>
      <dgm:t>
        <a:bodyPr/>
        <a:lstStyle/>
        <a:p>
          <a:r>
            <a:rPr lang="en-US" b="0" i="0" baseline="0"/>
            <a:t>Top Products</a:t>
          </a:r>
          <a:endParaRPr lang="en-US"/>
        </a:p>
      </dgm:t>
    </dgm:pt>
    <dgm:pt modelId="{03AC8D0D-57F6-4E5B-9AB7-D3D8B181DCD6}" type="parTrans" cxnId="{923FF267-403D-4F6D-8C17-83112E0408FD}">
      <dgm:prSet/>
      <dgm:spPr/>
      <dgm:t>
        <a:bodyPr/>
        <a:lstStyle/>
        <a:p>
          <a:endParaRPr lang="en-US"/>
        </a:p>
      </dgm:t>
    </dgm:pt>
    <dgm:pt modelId="{436E771A-F769-47BB-86BE-537BA53123AF}" type="sibTrans" cxnId="{923FF267-403D-4F6D-8C17-83112E0408FD}">
      <dgm:prSet/>
      <dgm:spPr/>
      <dgm:t>
        <a:bodyPr/>
        <a:lstStyle/>
        <a:p>
          <a:endParaRPr lang="en-US"/>
        </a:p>
      </dgm:t>
    </dgm:pt>
    <dgm:pt modelId="{2075595B-987B-4804-8E2F-6920B665B28B}">
      <dgm:prSet/>
      <dgm:spPr/>
      <dgm:t>
        <a:bodyPr/>
        <a:lstStyle/>
        <a:p>
          <a:r>
            <a:rPr lang="en-US" b="0" i="0" baseline="0"/>
            <a:t>Branch-wise Performance</a:t>
          </a:r>
          <a:endParaRPr lang="en-US"/>
        </a:p>
      </dgm:t>
    </dgm:pt>
    <dgm:pt modelId="{C5B1B594-29C1-4BA1-BA43-0BFBA3D03065}" type="parTrans" cxnId="{97E7BC1E-42D4-423A-B9EC-577771DB944F}">
      <dgm:prSet/>
      <dgm:spPr/>
      <dgm:t>
        <a:bodyPr/>
        <a:lstStyle/>
        <a:p>
          <a:endParaRPr lang="en-US"/>
        </a:p>
      </dgm:t>
    </dgm:pt>
    <dgm:pt modelId="{16553BB2-8669-4C21-A1A1-57EFCD453885}" type="sibTrans" cxnId="{97E7BC1E-42D4-423A-B9EC-577771DB944F}">
      <dgm:prSet/>
      <dgm:spPr/>
      <dgm:t>
        <a:bodyPr/>
        <a:lstStyle/>
        <a:p>
          <a:endParaRPr lang="en-US"/>
        </a:p>
      </dgm:t>
    </dgm:pt>
    <dgm:pt modelId="{20914DD1-F449-4630-9BA6-668C218C8D1B}" type="pres">
      <dgm:prSet presAssocID="{4F76D342-B87C-425D-A530-4DC37D23AFF8}" presName="root" presStyleCnt="0">
        <dgm:presLayoutVars>
          <dgm:dir/>
          <dgm:resizeHandles val="exact"/>
        </dgm:presLayoutVars>
      </dgm:prSet>
      <dgm:spPr/>
    </dgm:pt>
    <dgm:pt modelId="{BFCE0E60-F0FF-46C6-ACC4-C136EB1556BA}" type="pres">
      <dgm:prSet presAssocID="{75E926A0-7025-4B97-B0EE-F62AD458B393}" presName="compNode" presStyleCnt="0"/>
      <dgm:spPr/>
    </dgm:pt>
    <dgm:pt modelId="{481D77D9-EF8D-415C-BAC0-06BA7E334A97}" type="pres">
      <dgm:prSet presAssocID="{75E926A0-7025-4B97-B0EE-F62AD458B3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CA64DB-37D8-4CF7-B260-CA384FE371CA}" type="pres">
      <dgm:prSet presAssocID="{75E926A0-7025-4B97-B0EE-F62AD458B393}" presName="spaceRect" presStyleCnt="0"/>
      <dgm:spPr/>
    </dgm:pt>
    <dgm:pt modelId="{ADC5F6E8-FECA-4C81-A122-09155DAA325C}" type="pres">
      <dgm:prSet presAssocID="{75E926A0-7025-4B97-B0EE-F62AD458B393}" presName="textRect" presStyleLbl="revTx" presStyleIdx="0" presStyleCnt="5">
        <dgm:presLayoutVars>
          <dgm:chMax val="1"/>
          <dgm:chPref val="1"/>
        </dgm:presLayoutVars>
      </dgm:prSet>
      <dgm:spPr/>
    </dgm:pt>
    <dgm:pt modelId="{1CD2123D-F207-4971-AA67-451D7D70488E}" type="pres">
      <dgm:prSet presAssocID="{F57ED774-D035-4A31-BED5-50C0C60107F6}" presName="sibTrans" presStyleCnt="0"/>
      <dgm:spPr/>
    </dgm:pt>
    <dgm:pt modelId="{C48BBCA7-2586-4CC2-9CA1-0FB04BA23439}" type="pres">
      <dgm:prSet presAssocID="{5B4486FE-2AFC-44C8-998C-636596B07492}" presName="compNode" presStyleCnt="0"/>
      <dgm:spPr/>
    </dgm:pt>
    <dgm:pt modelId="{771D77E1-AE42-44B9-AA18-42F810B32EDA}" type="pres">
      <dgm:prSet presAssocID="{5B4486FE-2AFC-44C8-998C-636596B074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BE7D1863-474E-443C-9426-6DB282FFF129}" type="pres">
      <dgm:prSet presAssocID="{5B4486FE-2AFC-44C8-998C-636596B07492}" presName="spaceRect" presStyleCnt="0"/>
      <dgm:spPr/>
    </dgm:pt>
    <dgm:pt modelId="{A6FA82BB-F7CF-4E06-8253-D94CE36A1B34}" type="pres">
      <dgm:prSet presAssocID="{5B4486FE-2AFC-44C8-998C-636596B07492}" presName="textRect" presStyleLbl="revTx" presStyleIdx="1" presStyleCnt="5">
        <dgm:presLayoutVars>
          <dgm:chMax val="1"/>
          <dgm:chPref val="1"/>
        </dgm:presLayoutVars>
      </dgm:prSet>
      <dgm:spPr/>
    </dgm:pt>
    <dgm:pt modelId="{7E69BC6F-076B-4B10-99FD-17A13331A026}" type="pres">
      <dgm:prSet presAssocID="{8D61FB7E-EC60-435B-8AC9-A1226C8878BB}" presName="sibTrans" presStyleCnt="0"/>
      <dgm:spPr/>
    </dgm:pt>
    <dgm:pt modelId="{6B21BDF6-68BD-4B2A-B18E-F6A78800DA1A}" type="pres">
      <dgm:prSet presAssocID="{637CA6B5-24B2-4718-BD90-A32680751D94}" presName="compNode" presStyleCnt="0"/>
      <dgm:spPr/>
    </dgm:pt>
    <dgm:pt modelId="{F3B8D425-1DA7-4977-83BA-47B7A84701EA}" type="pres">
      <dgm:prSet presAssocID="{637CA6B5-24B2-4718-BD90-A32680751D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2507FFD-6091-450C-AFED-BE040CEDD1C1}" type="pres">
      <dgm:prSet presAssocID="{637CA6B5-24B2-4718-BD90-A32680751D94}" presName="spaceRect" presStyleCnt="0"/>
      <dgm:spPr/>
    </dgm:pt>
    <dgm:pt modelId="{522B8CCC-92FB-454D-AB7D-4890F81E955D}" type="pres">
      <dgm:prSet presAssocID="{637CA6B5-24B2-4718-BD90-A32680751D94}" presName="textRect" presStyleLbl="revTx" presStyleIdx="2" presStyleCnt="5">
        <dgm:presLayoutVars>
          <dgm:chMax val="1"/>
          <dgm:chPref val="1"/>
        </dgm:presLayoutVars>
      </dgm:prSet>
      <dgm:spPr/>
    </dgm:pt>
    <dgm:pt modelId="{4E76A0C0-59BC-445F-90E8-56D63E31EC94}" type="pres">
      <dgm:prSet presAssocID="{F36A060A-D441-4540-A3AD-993933A2A1FB}" presName="sibTrans" presStyleCnt="0"/>
      <dgm:spPr/>
    </dgm:pt>
    <dgm:pt modelId="{89285B05-0A5A-4707-8AAF-EC09C671C5FD}" type="pres">
      <dgm:prSet presAssocID="{BD7C965C-C5D0-440A-8AF7-3A4C79C8A8B9}" presName="compNode" presStyleCnt="0"/>
      <dgm:spPr/>
    </dgm:pt>
    <dgm:pt modelId="{CA3F48AF-C31C-4644-A355-645E6AE445C8}" type="pres">
      <dgm:prSet presAssocID="{BD7C965C-C5D0-440A-8AF7-3A4C79C8A8B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E1E4F5-C8B8-4AD4-A629-4B98398F10F4}" type="pres">
      <dgm:prSet presAssocID="{BD7C965C-C5D0-440A-8AF7-3A4C79C8A8B9}" presName="spaceRect" presStyleCnt="0"/>
      <dgm:spPr/>
    </dgm:pt>
    <dgm:pt modelId="{8146384E-BDA0-4AF0-A134-281AF31CB4D3}" type="pres">
      <dgm:prSet presAssocID="{BD7C965C-C5D0-440A-8AF7-3A4C79C8A8B9}" presName="textRect" presStyleLbl="revTx" presStyleIdx="3" presStyleCnt="5">
        <dgm:presLayoutVars>
          <dgm:chMax val="1"/>
          <dgm:chPref val="1"/>
        </dgm:presLayoutVars>
      </dgm:prSet>
      <dgm:spPr/>
    </dgm:pt>
    <dgm:pt modelId="{5EDEB2D0-F8E8-4B7D-948A-947C7C5B5623}" type="pres">
      <dgm:prSet presAssocID="{436E771A-F769-47BB-86BE-537BA53123AF}" presName="sibTrans" presStyleCnt="0"/>
      <dgm:spPr/>
    </dgm:pt>
    <dgm:pt modelId="{CAC97677-C2CC-4ADC-ABE7-082E7AC7448A}" type="pres">
      <dgm:prSet presAssocID="{2075595B-987B-4804-8E2F-6920B665B28B}" presName="compNode" presStyleCnt="0"/>
      <dgm:spPr/>
    </dgm:pt>
    <dgm:pt modelId="{E1E7128C-1354-4EBE-8207-AF8084D70C87}" type="pres">
      <dgm:prSet presAssocID="{2075595B-987B-4804-8E2F-6920B665B28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8621837-9160-4452-8673-E80FB493A270}" type="pres">
      <dgm:prSet presAssocID="{2075595B-987B-4804-8E2F-6920B665B28B}" presName="spaceRect" presStyleCnt="0"/>
      <dgm:spPr/>
    </dgm:pt>
    <dgm:pt modelId="{5023649D-71F0-42AD-A6FD-E5D559AB009E}" type="pres">
      <dgm:prSet presAssocID="{2075595B-987B-4804-8E2F-6920B665B28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769DE0E-A39E-4AB2-857B-94C5C5218240}" type="presOf" srcId="{4F76D342-B87C-425D-A530-4DC37D23AFF8}" destId="{20914DD1-F449-4630-9BA6-668C218C8D1B}" srcOrd="0" destOrd="0" presId="urn:microsoft.com/office/officeart/2018/2/layout/IconLabelList"/>
    <dgm:cxn modelId="{81995211-684D-48D4-BE7C-5D809C50D9DA}" type="presOf" srcId="{BD7C965C-C5D0-440A-8AF7-3A4C79C8A8B9}" destId="{8146384E-BDA0-4AF0-A134-281AF31CB4D3}" srcOrd="0" destOrd="0" presId="urn:microsoft.com/office/officeart/2018/2/layout/IconLabelList"/>
    <dgm:cxn modelId="{97E7BC1E-42D4-423A-B9EC-577771DB944F}" srcId="{4F76D342-B87C-425D-A530-4DC37D23AFF8}" destId="{2075595B-987B-4804-8E2F-6920B665B28B}" srcOrd="4" destOrd="0" parTransId="{C5B1B594-29C1-4BA1-BA43-0BFBA3D03065}" sibTransId="{16553BB2-8669-4C21-A1A1-57EFCD453885}"/>
    <dgm:cxn modelId="{0D168467-173A-441D-8482-3A543820DA0C}" type="presOf" srcId="{637CA6B5-24B2-4718-BD90-A32680751D94}" destId="{522B8CCC-92FB-454D-AB7D-4890F81E955D}" srcOrd="0" destOrd="0" presId="urn:microsoft.com/office/officeart/2018/2/layout/IconLabelList"/>
    <dgm:cxn modelId="{923FF267-403D-4F6D-8C17-83112E0408FD}" srcId="{4F76D342-B87C-425D-A530-4DC37D23AFF8}" destId="{BD7C965C-C5D0-440A-8AF7-3A4C79C8A8B9}" srcOrd="3" destOrd="0" parTransId="{03AC8D0D-57F6-4E5B-9AB7-D3D8B181DCD6}" sibTransId="{436E771A-F769-47BB-86BE-537BA53123AF}"/>
    <dgm:cxn modelId="{840B2D56-C1C1-4FF9-86EC-D968028B682A}" type="presOf" srcId="{75E926A0-7025-4B97-B0EE-F62AD458B393}" destId="{ADC5F6E8-FECA-4C81-A122-09155DAA325C}" srcOrd="0" destOrd="0" presId="urn:microsoft.com/office/officeart/2018/2/layout/IconLabelList"/>
    <dgm:cxn modelId="{FFE41286-B47F-40E7-ADA6-E80CE54E9FD7}" type="presOf" srcId="{5B4486FE-2AFC-44C8-998C-636596B07492}" destId="{A6FA82BB-F7CF-4E06-8253-D94CE36A1B34}" srcOrd="0" destOrd="0" presId="urn:microsoft.com/office/officeart/2018/2/layout/IconLabelList"/>
    <dgm:cxn modelId="{52E3728B-AD58-43BE-ADC2-320B748B277D}" srcId="{4F76D342-B87C-425D-A530-4DC37D23AFF8}" destId="{5B4486FE-2AFC-44C8-998C-636596B07492}" srcOrd="1" destOrd="0" parTransId="{D31A44D2-D17D-44E5-B47D-74D17BBF880C}" sibTransId="{8D61FB7E-EC60-435B-8AC9-A1226C8878BB}"/>
    <dgm:cxn modelId="{A9DF08CD-B8FD-4081-A3C0-94727AC97EA2}" srcId="{4F76D342-B87C-425D-A530-4DC37D23AFF8}" destId="{637CA6B5-24B2-4718-BD90-A32680751D94}" srcOrd="2" destOrd="0" parTransId="{3350289C-D82D-43C1-970C-5A2796622DA5}" sibTransId="{F36A060A-D441-4540-A3AD-993933A2A1FB}"/>
    <dgm:cxn modelId="{4D202FF9-8387-489A-9FE5-4AAB6B6BAA84}" type="presOf" srcId="{2075595B-987B-4804-8E2F-6920B665B28B}" destId="{5023649D-71F0-42AD-A6FD-E5D559AB009E}" srcOrd="0" destOrd="0" presId="urn:microsoft.com/office/officeart/2018/2/layout/IconLabelList"/>
    <dgm:cxn modelId="{088553F9-3A8C-4F4C-BDB2-284283BC9858}" srcId="{4F76D342-B87C-425D-A530-4DC37D23AFF8}" destId="{75E926A0-7025-4B97-B0EE-F62AD458B393}" srcOrd="0" destOrd="0" parTransId="{D9079020-D50E-4C55-9E6F-5CE35CCA1D48}" sibTransId="{F57ED774-D035-4A31-BED5-50C0C60107F6}"/>
    <dgm:cxn modelId="{974E4884-B6A8-4E5F-859C-A7B0647D54D1}" type="presParOf" srcId="{20914DD1-F449-4630-9BA6-668C218C8D1B}" destId="{BFCE0E60-F0FF-46C6-ACC4-C136EB1556BA}" srcOrd="0" destOrd="0" presId="urn:microsoft.com/office/officeart/2018/2/layout/IconLabelList"/>
    <dgm:cxn modelId="{D93514C9-D3A4-41DF-94F7-8060C2BAE739}" type="presParOf" srcId="{BFCE0E60-F0FF-46C6-ACC4-C136EB1556BA}" destId="{481D77D9-EF8D-415C-BAC0-06BA7E334A97}" srcOrd="0" destOrd="0" presId="urn:microsoft.com/office/officeart/2018/2/layout/IconLabelList"/>
    <dgm:cxn modelId="{C1205C97-3E04-4EA3-9EC0-F60BEF87E37F}" type="presParOf" srcId="{BFCE0E60-F0FF-46C6-ACC4-C136EB1556BA}" destId="{44CA64DB-37D8-4CF7-B260-CA384FE371CA}" srcOrd="1" destOrd="0" presId="urn:microsoft.com/office/officeart/2018/2/layout/IconLabelList"/>
    <dgm:cxn modelId="{E1DDD6D8-E040-4551-91EC-239A622D0B21}" type="presParOf" srcId="{BFCE0E60-F0FF-46C6-ACC4-C136EB1556BA}" destId="{ADC5F6E8-FECA-4C81-A122-09155DAA325C}" srcOrd="2" destOrd="0" presId="urn:microsoft.com/office/officeart/2018/2/layout/IconLabelList"/>
    <dgm:cxn modelId="{1007735A-58D5-4BE1-A564-F5E635172E5E}" type="presParOf" srcId="{20914DD1-F449-4630-9BA6-668C218C8D1B}" destId="{1CD2123D-F207-4971-AA67-451D7D70488E}" srcOrd="1" destOrd="0" presId="urn:microsoft.com/office/officeart/2018/2/layout/IconLabelList"/>
    <dgm:cxn modelId="{3725E785-C80A-4A90-8B11-7751B52DF1CA}" type="presParOf" srcId="{20914DD1-F449-4630-9BA6-668C218C8D1B}" destId="{C48BBCA7-2586-4CC2-9CA1-0FB04BA23439}" srcOrd="2" destOrd="0" presId="urn:microsoft.com/office/officeart/2018/2/layout/IconLabelList"/>
    <dgm:cxn modelId="{3ABA9D10-D545-4897-8F4A-5532500C4135}" type="presParOf" srcId="{C48BBCA7-2586-4CC2-9CA1-0FB04BA23439}" destId="{771D77E1-AE42-44B9-AA18-42F810B32EDA}" srcOrd="0" destOrd="0" presId="urn:microsoft.com/office/officeart/2018/2/layout/IconLabelList"/>
    <dgm:cxn modelId="{E07457A2-2CB6-49E5-88C7-FD2CF79A7D9C}" type="presParOf" srcId="{C48BBCA7-2586-4CC2-9CA1-0FB04BA23439}" destId="{BE7D1863-474E-443C-9426-6DB282FFF129}" srcOrd="1" destOrd="0" presId="urn:microsoft.com/office/officeart/2018/2/layout/IconLabelList"/>
    <dgm:cxn modelId="{B0B62F64-DC2F-4905-B82B-1D382C9F2B71}" type="presParOf" srcId="{C48BBCA7-2586-4CC2-9CA1-0FB04BA23439}" destId="{A6FA82BB-F7CF-4E06-8253-D94CE36A1B34}" srcOrd="2" destOrd="0" presId="urn:microsoft.com/office/officeart/2018/2/layout/IconLabelList"/>
    <dgm:cxn modelId="{1A4CE673-5329-43E6-8FAA-64DCEC68F2A4}" type="presParOf" srcId="{20914DD1-F449-4630-9BA6-668C218C8D1B}" destId="{7E69BC6F-076B-4B10-99FD-17A13331A026}" srcOrd="3" destOrd="0" presId="urn:microsoft.com/office/officeart/2018/2/layout/IconLabelList"/>
    <dgm:cxn modelId="{4532F23B-1553-4BE1-AD57-186FE8DFB466}" type="presParOf" srcId="{20914DD1-F449-4630-9BA6-668C218C8D1B}" destId="{6B21BDF6-68BD-4B2A-B18E-F6A78800DA1A}" srcOrd="4" destOrd="0" presId="urn:microsoft.com/office/officeart/2018/2/layout/IconLabelList"/>
    <dgm:cxn modelId="{84797210-36C2-4E56-B5E8-80DDE8AD0B18}" type="presParOf" srcId="{6B21BDF6-68BD-4B2A-B18E-F6A78800DA1A}" destId="{F3B8D425-1DA7-4977-83BA-47B7A84701EA}" srcOrd="0" destOrd="0" presId="urn:microsoft.com/office/officeart/2018/2/layout/IconLabelList"/>
    <dgm:cxn modelId="{7044C2E5-9026-4F8F-A6B2-17C0C33D14FA}" type="presParOf" srcId="{6B21BDF6-68BD-4B2A-B18E-F6A78800DA1A}" destId="{72507FFD-6091-450C-AFED-BE040CEDD1C1}" srcOrd="1" destOrd="0" presId="urn:microsoft.com/office/officeart/2018/2/layout/IconLabelList"/>
    <dgm:cxn modelId="{527098A2-165C-4A0F-A2E6-943A4C942039}" type="presParOf" srcId="{6B21BDF6-68BD-4B2A-B18E-F6A78800DA1A}" destId="{522B8CCC-92FB-454D-AB7D-4890F81E955D}" srcOrd="2" destOrd="0" presId="urn:microsoft.com/office/officeart/2018/2/layout/IconLabelList"/>
    <dgm:cxn modelId="{22AFC34A-A561-4D27-8514-8B977B66AF9A}" type="presParOf" srcId="{20914DD1-F449-4630-9BA6-668C218C8D1B}" destId="{4E76A0C0-59BC-445F-90E8-56D63E31EC94}" srcOrd="5" destOrd="0" presId="urn:microsoft.com/office/officeart/2018/2/layout/IconLabelList"/>
    <dgm:cxn modelId="{C71414CB-50DE-4A81-959F-9E4AE751282A}" type="presParOf" srcId="{20914DD1-F449-4630-9BA6-668C218C8D1B}" destId="{89285B05-0A5A-4707-8AAF-EC09C671C5FD}" srcOrd="6" destOrd="0" presId="urn:microsoft.com/office/officeart/2018/2/layout/IconLabelList"/>
    <dgm:cxn modelId="{4AD6B4B2-9AF0-47BB-AE88-F29F19DBF259}" type="presParOf" srcId="{89285B05-0A5A-4707-8AAF-EC09C671C5FD}" destId="{CA3F48AF-C31C-4644-A355-645E6AE445C8}" srcOrd="0" destOrd="0" presId="urn:microsoft.com/office/officeart/2018/2/layout/IconLabelList"/>
    <dgm:cxn modelId="{7EC22932-73B1-471E-B01F-95D3FB87AA07}" type="presParOf" srcId="{89285B05-0A5A-4707-8AAF-EC09C671C5FD}" destId="{8DE1E4F5-C8B8-4AD4-A629-4B98398F10F4}" srcOrd="1" destOrd="0" presId="urn:microsoft.com/office/officeart/2018/2/layout/IconLabelList"/>
    <dgm:cxn modelId="{99AD88E8-126A-4C68-85B3-CD3E4B3C7B49}" type="presParOf" srcId="{89285B05-0A5A-4707-8AAF-EC09C671C5FD}" destId="{8146384E-BDA0-4AF0-A134-281AF31CB4D3}" srcOrd="2" destOrd="0" presId="urn:microsoft.com/office/officeart/2018/2/layout/IconLabelList"/>
    <dgm:cxn modelId="{7AD1465A-2FFC-41ED-94C9-287588D4B432}" type="presParOf" srcId="{20914DD1-F449-4630-9BA6-668C218C8D1B}" destId="{5EDEB2D0-F8E8-4B7D-948A-947C7C5B5623}" srcOrd="7" destOrd="0" presId="urn:microsoft.com/office/officeart/2018/2/layout/IconLabelList"/>
    <dgm:cxn modelId="{7DB84E44-B08A-4090-8C2A-A280726AED91}" type="presParOf" srcId="{20914DD1-F449-4630-9BA6-668C218C8D1B}" destId="{CAC97677-C2CC-4ADC-ABE7-082E7AC7448A}" srcOrd="8" destOrd="0" presId="urn:microsoft.com/office/officeart/2018/2/layout/IconLabelList"/>
    <dgm:cxn modelId="{F8E3664F-180B-4A91-9A4F-1E615561E73D}" type="presParOf" srcId="{CAC97677-C2CC-4ADC-ABE7-082E7AC7448A}" destId="{E1E7128C-1354-4EBE-8207-AF8084D70C87}" srcOrd="0" destOrd="0" presId="urn:microsoft.com/office/officeart/2018/2/layout/IconLabelList"/>
    <dgm:cxn modelId="{5BFBF03B-FCA0-487A-B48B-558FAB850F92}" type="presParOf" srcId="{CAC97677-C2CC-4ADC-ABE7-082E7AC7448A}" destId="{A8621837-9160-4452-8673-E80FB493A270}" srcOrd="1" destOrd="0" presId="urn:microsoft.com/office/officeart/2018/2/layout/IconLabelList"/>
    <dgm:cxn modelId="{CCCB7FCF-5F0F-4B79-8F29-4B99A44C85BA}" type="presParOf" srcId="{CAC97677-C2CC-4ADC-ABE7-082E7AC7448A}" destId="{5023649D-71F0-42AD-A6FD-E5D559AB00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9A7C5E-6ACC-4FAA-8BBC-ECD9414FF42F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AD5FA9-23EB-47CB-A475-3D0F9998FBB1}">
      <dgm:prSet/>
      <dgm:spPr/>
      <dgm:t>
        <a:bodyPr/>
        <a:lstStyle/>
        <a:p>
          <a:r>
            <a:rPr lang="en-US"/>
            <a:t>📈 Most sales: </a:t>
          </a:r>
          <a:r>
            <a:rPr lang="en-IN"/>
            <a:t>June</a:t>
          </a:r>
          <a:endParaRPr lang="en-US"/>
        </a:p>
      </dgm:t>
    </dgm:pt>
    <dgm:pt modelId="{0769DD95-C959-4E26-8917-0AEF063B74D2}" type="parTrans" cxnId="{D60C2F2D-1975-44F5-BC7D-E337D4DB6B13}">
      <dgm:prSet/>
      <dgm:spPr/>
      <dgm:t>
        <a:bodyPr/>
        <a:lstStyle/>
        <a:p>
          <a:endParaRPr lang="en-US"/>
        </a:p>
      </dgm:t>
    </dgm:pt>
    <dgm:pt modelId="{B039DA7E-1A23-4D27-8469-3D9D3E989C94}" type="sibTrans" cxnId="{D60C2F2D-1975-44F5-BC7D-E337D4DB6B13}">
      <dgm:prSet/>
      <dgm:spPr/>
      <dgm:t>
        <a:bodyPr/>
        <a:lstStyle/>
        <a:p>
          <a:endParaRPr lang="en-US"/>
        </a:p>
      </dgm:t>
    </dgm:pt>
    <dgm:pt modelId="{2D9ADA9C-1E57-440F-9828-954B3B0A3271}">
      <dgm:prSet/>
      <dgm:spPr/>
      <dgm:t>
        <a:bodyPr/>
        <a:lstStyle/>
        <a:p>
          <a:r>
            <a:rPr lang="en-IN"/>
            <a:t>🏆 Top country: Mexico</a:t>
          </a:r>
          <a:endParaRPr lang="en-US"/>
        </a:p>
      </dgm:t>
    </dgm:pt>
    <dgm:pt modelId="{CAA329F1-A56C-4824-A074-E7B9FA6EF807}" type="parTrans" cxnId="{3472F85A-0D2B-4737-865C-AE785507D35A}">
      <dgm:prSet/>
      <dgm:spPr/>
      <dgm:t>
        <a:bodyPr/>
        <a:lstStyle/>
        <a:p>
          <a:endParaRPr lang="en-US"/>
        </a:p>
      </dgm:t>
    </dgm:pt>
    <dgm:pt modelId="{CF6B9670-7186-4E19-90F0-D502EE96D912}" type="sibTrans" cxnId="{3472F85A-0D2B-4737-865C-AE785507D35A}">
      <dgm:prSet/>
      <dgm:spPr/>
      <dgm:t>
        <a:bodyPr/>
        <a:lstStyle/>
        <a:p>
          <a:endParaRPr lang="en-US"/>
        </a:p>
      </dgm:t>
    </dgm:pt>
    <dgm:pt modelId="{0645CB2D-B013-45FD-9E40-8E6EC8B6A5E0}">
      <dgm:prSet/>
      <dgm:spPr/>
      <dgm:t>
        <a:bodyPr/>
        <a:lstStyle/>
        <a:p>
          <a:r>
            <a:rPr lang="en-US"/>
            <a:t>⚠️ Least profit: Amarilla</a:t>
          </a:r>
        </a:p>
      </dgm:t>
    </dgm:pt>
    <dgm:pt modelId="{75771695-7159-45FA-88F1-F3C01448AA50}" type="parTrans" cxnId="{408B1064-9C3E-43E7-BDCA-228C5AF6CE5F}">
      <dgm:prSet/>
      <dgm:spPr/>
      <dgm:t>
        <a:bodyPr/>
        <a:lstStyle/>
        <a:p>
          <a:endParaRPr lang="en-US"/>
        </a:p>
      </dgm:t>
    </dgm:pt>
    <dgm:pt modelId="{97142C23-74A5-49DE-AB19-227874B234AD}" type="sibTrans" cxnId="{408B1064-9C3E-43E7-BDCA-228C5AF6CE5F}">
      <dgm:prSet/>
      <dgm:spPr/>
      <dgm:t>
        <a:bodyPr/>
        <a:lstStyle/>
        <a:p>
          <a:endParaRPr lang="en-US"/>
        </a:p>
      </dgm:t>
    </dgm:pt>
    <dgm:pt modelId="{704B0CAB-0A50-4FD0-9DE2-0F3B1025029C}" type="pres">
      <dgm:prSet presAssocID="{9A9A7C5E-6ACC-4FAA-8BBC-ECD9414FF42F}" presName="diagram" presStyleCnt="0">
        <dgm:presLayoutVars>
          <dgm:dir/>
          <dgm:resizeHandles val="exact"/>
        </dgm:presLayoutVars>
      </dgm:prSet>
      <dgm:spPr/>
    </dgm:pt>
    <dgm:pt modelId="{FCF4D2A8-ABB3-4C41-BDB8-5A126A7D7F52}" type="pres">
      <dgm:prSet presAssocID="{27AD5FA9-23EB-47CB-A475-3D0F9998FBB1}" presName="node" presStyleLbl="node1" presStyleIdx="0" presStyleCnt="3">
        <dgm:presLayoutVars>
          <dgm:bulletEnabled val="1"/>
        </dgm:presLayoutVars>
      </dgm:prSet>
      <dgm:spPr/>
    </dgm:pt>
    <dgm:pt modelId="{08E0C92A-D9BF-4707-AC08-F6EBD4C2F9F3}" type="pres">
      <dgm:prSet presAssocID="{B039DA7E-1A23-4D27-8469-3D9D3E989C94}" presName="sibTrans" presStyleCnt="0"/>
      <dgm:spPr/>
    </dgm:pt>
    <dgm:pt modelId="{F42D53C0-29B4-4861-97A7-10028E71377D}" type="pres">
      <dgm:prSet presAssocID="{2D9ADA9C-1E57-440F-9828-954B3B0A3271}" presName="node" presStyleLbl="node1" presStyleIdx="1" presStyleCnt="3">
        <dgm:presLayoutVars>
          <dgm:bulletEnabled val="1"/>
        </dgm:presLayoutVars>
      </dgm:prSet>
      <dgm:spPr/>
    </dgm:pt>
    <dgm:pt modelId="{84C507CE-4A39-4702-AB99-890F3F0D10DB}" type="pres">
      <dgm:prSet presAssocID="{CF6B9670-7186-4E19-90F0-D502EE96D912}" presName="sibTrans" presStyleCnt="0"/>
      <dgm:spPr/>
    </dgm:pt>
    <dgm:pt modelId="{2BCEE97B-F30E-4885-8C58-A159CEA1FA99}" type="pres">
      <dgm:prSet presAssocID="{0645CB2D-B013-45FD-9E40-8E6EC8B6A5E0}" presName="node" presStyleLbl="node1" presStyleIdx="2" presStyleCnt="3">
        <dgm:presLayoutVars>
          <dgm:bulletEnabled val="1"/>
        </dgm:presLayoutVars>
      </dgm:prSet>
      <dgm:spPr/>
    </dgm:pt>
  </dgm:ptLst>
  <dgm:cxnLst>
    <dgm:cxn modelId="{2A998608-1AF2-4DF1-AF1B-2ABA0BB2DAC4}" type="presOf" srcId="{9A9A7C5E-6ACC-4FAA-8BBC-ECD9414FF42F}" destId="{704B0CAB-0A50-4FD0-9DE2-0F3B1025029C}" srcOrd="0" destOrd="0" presId="urn:microsoft.com/office/officeart/2005/8/layout/default"/>
    <dgm:cxn modelId="{D60C2F2D-1975-44F5-BC7D-E337D4DB6B13}" srcId="{9A9A7C5E-6ACC-4FAA-8BBC-ECD9414FF42F}" destId="{27AD5FA9-23EB-47CB-A475-3D0F9998FBB1}" srcOrd="0" destOrd="0" parTransId="{0769DD95-C959-4E26-8917-0AEF063B74D2}" sibTransId="{B039DA7E-1A23-4D27-8469-3D9D3E989C94}"/>
    <dgm:cxn modelId="{408B1064-9C3E-43E7-BDCA-228C5AF6CE5F}" srcId="{9A9A7C5E-6ACC-4FAA-8BBC-ECD9414FF42F}" destId="{0645CB2D-B013-45FD-9E40-8E6EC8B6A5E0}" srcOrd="2" destOrd="0" parTransId="{75771695-7159-45FA-88F1-F3C01448AA50}" sibTransId="{97142C23-74A5-49DE-AB19-227874B234AD}"/>
    <dgm:cxn modelId="{93CAAB70-5657-40B2-BCE4-57D9AED6ACB7}" type="presOf" srcId="{27AD5FA9-23EB-47CB-A475-3D0F9998FBB1}" destId="{FCF4D2A8-ABB3-4C41-BDB8-5A126A7D7F52}" srcOrd="0" destOrd="0" presId="urn:microsoft.com/office/officeart/2005/8/layout/default"/>
    <dgm:cxn modelId="{4ECB267A-8632-4F7E-A997-40E53E85B028}" type="presOf" srcId="{0645CB2D-B013-45FD-9E40-8E6EC8B6A5E0}" destId="{2BCEE97B-F30E-4885-8C58-A159CEA1FA99}" srcOrd="0" destOrd="0" presId="urn:microsoft.com/office/officeart/2005/8/layout/default"/>
    <dgm:cxn modelId="{3472F85A-0D2B-4737-865C-AE785507D35A}" srcId="{9A9A7C5E-6ACC-4FAA-8BBC-ECD9414FF42F}" destId="{2D9ADA9C-1E57-440F-9828-954B3B0A3271}" srcOrd="1" destOrd="0" parTransId="{CAA329F1-A56C-4824-A074-E7B9FA6EF807}" sibTransId="{CF6B9670-7186-4E19-90F0-D502EE96D912}"/>
    <dgm:cxn modelId="{60E91DBD-C966-4141-AC0D-33BF398FCF38}" type="presOf" srcId="{2D9ADA9C-1E57-440F-9828-954B3B0A3271}" destId="{F42D53C0-29B4-4861-97A7-10028E71377D}" srcOrd="0" destOrd="0" presId="urn:microsoft.com/office/officeart/2005/8/layout/default"/>
    <dgm:cxn modelId="{D4B54BCD-D086-474F-84B0-9D766F5F8F0E}" type="presParOf" srcId="{704B0CAB-0A50-4FD0-9DE2-0F3B1025029C}" destId="{FCF4D2A8-ABB3-4C41-BDB8-5A126A7D7F52}" srcOrd="0" destOrd="0" presId="urn:microsoft.com/office/officeart/2005/8/layout/default"/>
    <dgm:cxn modelId="{CADEA028-C9FE-4693-916D-4764D8930469}" type="presParOf" srcId="{704B0CAB-0A50-4FD0-9DE2-0F3B1025029C}" destId="{08E0C92A-D9BF-4707-AC08-F6EBD4C2F9F3}" srcOrd="1" destOrd="0" presId="urn:microsoft.com/office/officeart/2005/8/layout/default"/>
    <dgm:cxn modelId="{03D3C0CA-9EE5-49DF-8143-8C452AB3AD0F}" type="presParOf" srcId="{704B0CAB-0A50-4FD0-9DE2-0F3B1025029C}" destId="{F42D53C0-29B4-4861-97A7-10028E71377D}" srcOrd="2" destOrd="0" presId="urn:microsoft.com/office/officeart/2005/8/layout/default"/>
    <dgm:cxn modelId="{C2E704E8-C82B-4D4D-BC15-EFBF467F1409}" type="presParOf" srcId="{704B0CAB-0A50-4FD0-9DE2-0F3B1025029C}" destId="{84C507CE-4A39-4702-AB99-890F3F0D10DB}" srcOrd="3" destOrd="0" presId="urn:microsoft.com/office/officeart/2005/8/layout/default"/>
    <dgm:cxn modelId="{4036800F-8E1A-4639-8BE0-AEE759BD6ED8}" type="presParOf" srcId="{704B0CAB-0A50-4FD0-9DE2-0F3B1025029C}" destId="{2BCEE97B-F30E-4885-8C58-A159CEA1FA9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13F98-B128-4B45-B1BC-3F2201B6399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3B24E9-7C18-46AA-876A-FD42696BB18B}">
      <dgm:prSet/>
      <dgm:spPr/>
      <dgm:t>
        <a:bodyPr/>
        <a:lstStyle/>
        <a:p>
          <a:pPr>
            <a:defRPr cap="all"/>
          </a:pPr>
          <a:r>
            <a:rPr lang="en-US"/>
            <a:t>Promote high-selling products in other countries</a:t>
          </a:r>
        </a:p>
      </dgm:t>
    </dgm:pt>
    <dgm:pt modelId="{4F15AD08-0B84-498D-903E-86DC3D699F8D}" type="parTrans" cxnId="{398A9539-9B59-4417-8D85-ED6CD66F7782}">
      <dgm:prSet/>
      <dgm:spPr/>
      <dgm:t>
        <a:bodyPr/>
        <a:lstStyle/>
        <a:p>
          <a:endParaRPr lang="en-US"/>
        </a:p>
      </dgm:t>
    </dgm:pt>
    <dgm:pt modelId="{56733B70-EA8B-47E6-90E1-25F2BC6A313D}" type="sibTrans" cxnId="{398A9539-9B59-4417-8D85-ED6CD66F7782}">
      <dgm:prSet/>
      <dgm:spPr/>
      <dgm:t>
        <a:bodyPr/>
        <a:lstStyle/>
        <a:p>
          <a:endParaRPr lang="en-US"/>
        </a:p>
      </dgm:t>
    </dgm:pt>
    <dgm:pt modelId="{14E06E52-8403-466C-9F34-8FF0481F5B45}">
      <dgm:prSet/>
      <dgm:spPr/>
      <dgm:t>
        <a:bodyPr/>
        <a:lstStyle/>
        <a:p>
          <a:pPr>
            <a:defRPr cap="all"/>
          </a:pPr>
          <a:r>
            <a:rPr lang="en-US"/>
            <a:t>Investigate low margin in Amarilla</a:t>
          </a:r>
        </a:p>
      </dgm:t>
    </dgm:pt>
    <dgm:pt modelId="{F5CD22B2-D0C5-4949-A6C9-8BCB0C22D32D}" type="parTrans" cxnId="{A0DED29B-437E-4BE1-B091-41F0C6BCB37D}">
      <dgm:prSet/>
      <dgm:spPr/>
      <dgm:t>
        <a:bodyPr/>
        <a:lstStyle/>
        <a:p>
          <a:endParaRPr lang="en-US"/>
        </a:p>
      </dgm:t>
    </dgm:pt>
    <dgm:pt modelId="{647CD97E-1C55-4459-802F-93092B09F2FB}" type="sibTrans" cxnId="{A0DED29B-437E-4BE1-B091-41F0C6BCB37D}">
      <dgm:prSet/>
      <dgm:spPr/>
      <dgm:t>
        <a:bodyPr/>
        <a:lstStyle/>
        <a:p>
          <a:endParaRPr lang="en-US"/>
        </a:p>
      </dgm:t>
    </dgm:pt>
    <dgm:pt modelId="{DCCF6A0D-93CB-4A59-9AEB-4C9462555383}">
      <dgm:prSet/>
      <dgm:spPr/>
      <dgm:t>
        <a:bodyPr/>
        <a:lstStyle/>
        <a:p>
          <a:pPr>
            <a:defRPr cap="all"/>
          </a:pPr>
          <a:r>
            <a:rPr lang="en-US"/>
            <a:t>Expand marketing efforts in Mexico</a:t>
          </a:r>
        </a:p>
      </dgm:t>
    </dgm:pt>
    <dgm:pt modelId="{D6D3180B-0315-4D08-9B98-9E024C08AA4D}" type="parTrans" cxnId="{54312869-54CF-40C0-83C3-B8723AE4C8F7}">
      <dgm:prSet/>
      <dgm:spPr/>
      <dgm:t>
        <a:bodyPr/>
        <a:lstStyle/>
        <a:p>
          <a:endParaRPr lang="en-US"/>
        </a:p>
      </dgm:t>
    </dgm:pt>
    <dgm:pt modelId="{6FB4F58A-1FED-46B0-89B7-FF1727E07846}" type="sibTrans" cxnId="{54312869-54CF-40C0-83C3-B8723AE4C8F7}">
      <dgm:prSet/>
      <dgm:spPr/>
      <dgm:t>
        <a:bodyPr/>
        <a:lstStyle/>
        <a:p>
          <a:endParaRPr lang="en-US"/>
        </a:p>
      </dgm:t>
    </dgm:pt>
    <dgm:pt modelId="{85F669BD-B115-4ABF-A9F0-547D5B1C171A}" type="pres">
      <dgm:prSet presAssocID="{B2C13F98-B128-4B45-B1BC-3F2201B63999}" presName="root" presStyleCnt="0">
        <dgm:presLayoutVars>
          <dgm:dir/>
          <dgm:resizeHandles val="exact"/>
        </dgm:presLayoutVars>
      </dgm:prSet>
      <dgm:spPr/>
    </dgm:pt>
    <dgm:pt modelId="{984FCDB8-01BA-4B65-A2F5-5A99CD6D0847}" type="pres">
      <dgm:prSet presAssocID="{8E3B24E9-7C18-46AA-876A-FD42696BB18B}" presName="compNode" presStyleCnt="0"/>
      <dgm:spPr/>
    </dgm:pt>
    <dgm:pt modelId="{528DEB4F-4B21-4E42-B8FB-03E8C107FA4B}" type="pres">
      <dgm:prSet presAssocID="{8E3B24E9-7C18-46AA-876A-FD42696BB18B}" presName="iconBgRect" presStyleLbl="bgShp" presStyleIdx="0" presStyleCnt="3"/>
      <dgm:spPr/>
    </dgm:pt>
    <dgm:pt modelId="{689A2152-B0F6-4712-AFA2-CB6B0817DB86}" type="pres">
      <dgm:prSet presAssocID="{8E3B24E9-7C18-46AA-876A-FD42696BB1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C355FF2D-6C23-42B6-BAF2-9BAA685ABEEC}" type="pres">
      <dgm:prSet presAssocID="{8E3B24E9-7C18-46AA-876A-FD42696BB18B}" presName="spaceRect" presStyleCnt="0"/>
      <dgm:spPr/>
    </dgm:pt>
    <dgm:pt modelId="{452C4A47-1C78-48D8-97EF-387E8281D6CA}" type="pres">
      <dgm:prSet presAssocID="{8E3B24E9-7C18-46AA-876A-FD42696BB18B}" presName="textRect" presStyleLbl="revTx" presStyleIdx="0" presStyleCnt="3">
        <dgm:presLayoutVars>
          <dgm:chMax val="1"/>
          <dgm:chPref val="1"/>
        </dgm:presLayoutVars>
      </dgm:prSet>
      <dgm:spPr/>
    </dgm:pt>
    <dgm:pt modelId="{83CB6435-853F-42BE-A453-5D13B2FE26F5}" type="pres">
      <dgm:prSet presAssocID="{56733B70-EA8B-47E6-90E1-25F2BC6A313D}" presName="sibTrans" presStyleCnt="0"/>
      <dgm:spPr/>
    </dgm:pt>
    <dgm:pt modelId="{3A8B39AE-EEA8-408C-A676-203FEFBD65B4}" type="pres">
      <dgm:prSet presAssocID="{14E06E52-8403-466C-9F34-8FF0481F5B45}" presName="compNode" presStyleCnt="0"/>
      <dgm:spPr/>
    </dgm:pt>
    <dgm:pt modelId="{EE51AADE-D0BB-4EFC-A724-1C7962290BB3}" type="pres">
      <dgm:prSet presAssocID="{14E06E52-8403-466C-9F34-8FF0481F5B45}" presName="iconBgRect" presStyleLbl="bgShp" presStyleIdx="1" presStyleCnt="3"/>
      <dgm:spPr/>
    </dgm:pt>
    <dgm:pt modelId="{8A38ADB5-DFC9-4A24-90A4-3982C1E4B99E}" type="pres">
      <dgm:prSet presAssocID="{14E06E52-8403-466C-9F34-8FF0481F5B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55F3C4E-0D9D-4102-B017-8C4A8D8C2314}" type="pres">
      <dgm:prSet presAssocID="{14E06E52-8403-466C-9F34-8FF0481F5B45}" presName="spaceRect" presStyleCnt="0"/>
      <dgm:spPr/>
    </dgm:pt>
    <dgm:pt modelId="{8544F10B-9739-4B99-8BA1-87131F35281C}" type="pres">
      <dgm:prSet presAssocID="{14E06E52-8403-466C-9F34-8FF0481F5B45}" presName="textRect" presStyleLbl="revTx" presStyleIdx="1" presStyleCnt="3">
        <dgm:presLayoutVars>
          <dgm:chMax val="1"/>
          <dgm:chPref val="1"/>
        </dgm:presLayoutVars>
      </dgm:prSet>
      <dgm:spPr/>
    </dgm:pt>
    <dgm:pt modelId="{FE793A6C-2D11-490D-97DE-18C6E306BB2E}" type="pres">
      <dgm:prSet presAssocID="{647CD97E-1C55-4459-802F-93092B09F2FB}" presName="sibTrans" presStyleCnt="0"/>
      <dgm:spPr/>
    </dgm:pt>
    <dgm:pt modelId="{44421A7A-9308-4303-A0C3-79FAABE7E0B3}" type="pres">
      <dgm:prSet presAssocID="{DCCF6A0D-93CB-4A59-9AEB-4C9462555383}" presName="compNode" presStyleCnt="0"/>
      <dgm:spPr/>
    </dgm:pt>
    <dgm:pt modelId="{98FDAE72-D7FA-4F43-B0C7-B538F0AEB7C6}" type="pres">
      <dgm:prSet presAssocID="{DCCF6A0D-93CB-4A59-9AEB-4C9462555383}" presName="iconBgRect" presStyleLbl="bgShp" presStyleIdx="2" presStyleCnt="3"/>
      <dgm:spPr/>
    </dgm:pt>
    <dgm:pt modelId="{91B78C2B-D0A0-43B6-8E2A-4E0B25A12C29}" type="pres">
      <dgm:prSet presAssocID="{DCCF6A0D-93CB-4A59-9AEB-4C94625553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B941348-ABF9-4C85-8F9C-C114AE6E9219}" type="pres">
      <dgm:prSet presAssocID="{DCCF6A0D-93CB-4A59-9AEB-4C9462555383}" presName="spaceRect" presStyleCnt="0"/>
      <dgm:spPr/>
    </dgm:pt>
    <dgm:pt modelId="{E62C82BE-2E7A-4DA8-85F6-C9EECFD7D74B}" type="pres">
      <dgm:prSet presAssocID="{DCCF6A0D-93CB-4A59-9AEB-4C946255538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98A9539-9B59-4417-8D85-ED6CD66F7782}" srcId="{B2C13F98-B128-4B45-B1BC-3F2201B63999}" destId="{8E3B24E9-7C18-46AA-876A-FD42696BB18B}" srcOrd="0" destOrd="0" parTransId="{4F15AD08-0B84-498D-903E-86DC3D699F8D}" sibTransId="{56733B70-EA8B-47E6-90E1-25F2BC6A313D}"/>
    <dgm:cxn modelId="{92D7F541-F5EB-4D25-9723-77975B610676}" type="presOf" srcId="{DCCF6A0D-93CB-4A59-9AEB-4C9462555383}" destId="{E62C82BE-2E7A-4DA8-85F6-C9EECFD7D74B}" srcOrd="0" destOrd="0" presId="urn:microsoft.com/office/officeart/2018/5/layout/IconCircleLabelList"/>
    <dgm:cxn modelId="{54312869-54CF-40C0-83C3-B8723AE4C8F7}" srcId="{B2C13F98-B128-4B45-B1BC-3F2201B63999}" destId="{DCCF6A0D-93CB-4A59-9AEB-4C9462555383}" srcOrd="2" destOrd="0" parTransId="{D6D3180B-0315-4D08-9B98-9E024C08AA4D}" sibTransId="{6FB4F58A-1FED-46B0-89B7-FF1727E07846}"/>
    <dgm:cxn modelId="{E7B93D6B-9A90-4D0B-94A3-DA881241DC3F}" type="presOf" srcId="{8E3B24E9-7C18-46AA-876A-FD42696BB18B}" destId="{452C4A47-1C78-48D8-97EF-387E8281D6CA}" srcOrd="0" destOrd="0" presId="urn:microsoft.com/office/officeart/2018/5/layout/IconCircleLabelList"/>
    <dgm:cxn modelId="{96F23781-C16B-40B1-AF2F-61968EDB2C15}" type="presOf" srcId="{B2C13F98-B128-4B45-B1BC-3F2201B63999}" destId="{85F669BD-B115-4ABF-A9F0-547D5B1C171A}" srcOrd="0" destOrd="0" presId="urn:microsoft.com/office/officeart/2018/5/layout/IconCircleLabelList"/>
    <dgm:cxn modelId="{A0DED29B-437E-4BE1-B091-41F0C6BCB37D}" srcId="{B2C13F98-B128-4B45-B1BC-3F2201B63999}" destId="{14E06E52-8403-466C-9F34-8FF0481F5B45}" srcOrd="1" destOrd="0" parTransId="{F5CD22B2-D0C5-4949-A6C9-8BCB0C22D32D}" sibTransId="{647CD97E-1C55-4459-802F-93092B09F2FB}"/>
    <dgm:cxn modelId="{225ECBB8-FF4D-423F-81FC-79DC11949EA3}" type="presOf" srcId="{14E06E52-8403-466C-9F34-8FF0481F5B45}" destId="{8544F10B-9739-4B99-8BA1-87131F35281C}" srcOrd="0" destOrd="0" presId="urn:microsoft.com/office/officeart/2018/5/layout/IconCircleLabelList"/>
    <dgm:cxn modelId="{37B15F4F-B1A9-4E48-ADA5-36D090F544A4}" type="presParOf" srcId="{85F669BD-B115-4ABF-A9F0-547D5B1C171A}" destId="{984FCDB8-01BA-4B65-A2F5-5A99CD6D0847}" srcOrd="0" destOrd="0" presId="urn:microsoft.com/office/officeart/2018/5/layout/IconCircleLabelList"/>
    <dgm:cxn modelId="{21A308DB-BCD2-4C70-BBDA-90EA76B8361F}" type="presParOf" srcId="{984FCDB8-01BA-4B65-A2F5-5A99CD6D0847}" destId="{528DEB4F-4B21-4E42-B8FB-03E8C107FA4B}" srcOrd="0" destOrd="0" presId="urn:microsoft.com/office/officeart/2018/5/layout/IconCircleLabelList"/>
    <dgm:cxn modelId="{79D41443-3A34-4884-B757-A0D87740EE8F}" type="presParOf" srcId="{984FCDB8-01BA-4B65-A2F5-5A99CD6D0847}" destId="{689A2152-B0F6-4712-AFA2-CB6B0817DB86}" srcOrd="1" destOrd="0" presId="urn:microsoft.com/office/officeart/2018/5/layout/IconCircleLabelList"/>
    <dgm:cxn modelId="{812DB029-D7EA-4A3A-9B86-04CF404CD970}" type="presParOf" srcId="{984FCDB8-01BA-4B65-A2F5-5A99CD6D0847}" destId="{C355FF2D-6C23-42B6-BAF2-9BAA685ABEEC}" srcOrd="2" destOrd="0" presId="urn:microsoft.com/office/officeart/2018/5/layout/IconCircleLabelList"/>
    <dgm:cxn modelId="{767E39D3-2293-4DA8-819F-B1D3785EA954}" type="presParOf" srcId="{984FCDB8-01BA-4B65-A2F5-5A99CD6D0847}" destId="{452C4A47-1C78-48D8-97EF-387E8281D6CA}" srcOrd="3" destOrd="0" presId="urn:microsoft.com/office/officeart/2018/5/layout/IconCircleLabelList"/>
    <dgm:cxn modelId="{96EF76F7-B2B6-4FC8-9D0A-001A0EDAF105}" type="presParOf" srcId="{85F669BD-B115-4ABF-A9F0-547D5B1C171A}" destId="{83CB6435-853F-42BE-A453-5D13B2FE26F5}" srcOrd="1" destOrd="0" presId="urn:microsoft.com/office/officeart/2018/5/layout/IconCircleLabelList"/>
    <dgm:cxn modelId="{A9FA57CB-71E1-4408-A95B-5BEA87E8C5AB}" type="presParOf" srcId="{85F669BD-B115-4ABF-A9F0-547D5B1C171A}" destId="{3A8B39AE-EEA8-408C-A676-203FEFBD65B4}" srcOrd="2" destOrd="0" presId="urn:microsoft.com/office/officeart/2018/5/layout/IconCircleLabelList"/>
    <dgm:cxn modelId="{ECFA0945-FF78-4EF6-962D-EE76F978DF40}" type="presParOf" srcId="{3A8B39AE-EEA8-408C-A676-203FEFBD65B4}" destId="{EE51AADE-D0BB-4EFC-A724-1C7962290BB3}" srcOrd="0" destOrd="0" presId="urn:microsoft.com/office/officeart/2018/5/layout/IconCircleLabelList"/>
    <dgm:cxn modelId="{2551A1CB-74EB-4B7E-9410-B23E649523B1}" type="presParOf" srcId="{3A8B39AE-EEA8-408C-A676-203FEFBD65B4}" destId="{8A38ADB5-DFC9-4A24-90A4-3982C1E4B99E}" srcOrd="1" destOrd="0" presId="urn:microsoft.com/office/officeart/2018/5/layout/IconCircleLabelList"/>
    <dgm:cxn modelId="{D2D5A82C-E6D8-40A9-B38C-CCDCB8F4D8D8}" type="presParOf" srcId="{3A8B39AE-EEA8-408C-A676-203FEFBD65B4}" destId="{F55F3C4E-0D9D-4102-B017-8C4A8D8C2314}" srcOrd="2" destOrd="0" presId="urn:microsoft.com/office/officeart/2018/5/layout/IconCircleLabelList"/>
    <dgm:cxn modelId="{B2B70783-28D4-4596-B67A-073FD4D09CF5}" type="presParOf" srcId="{3A8B39AE-EEA8-408C-A676-203FEFBD65B4}" destId="{8544F10B-9739-4B99-8BA1-87131F35281C}" srcOrd="3" destOrd="0" presId="urn:microsoft.com/office/officeart/2018/5/layout/IconCircleLabelList"/>
    <dgm:cxn modelId="{731439F3-080A-49C8-9562-971E055E1369}" type="presParOf" srcId="{85F669BD-B115-4ABF-A9F0-547D5B1C171A}" destId="{FE793A6C-2D11-490D-97DE-18C6E306BB2E}" srcOrd="3" destOrd="0" presId="urn:microsoft.com/office/officeart/2018/5/layout/IconCircleLabelList"/>
    <dgm:cxn modelId="{EB348CDF-B9CD-4EFC-83A7-90289DADA768}" type="presParOf" srcId="{85F669BD-B115-4ABF-A9F0-547D5B1C171A}" destId="{44421A7A-9308-4303-A0C3-79FAABE7E0B3}" srcOrd="4" destOrd="0" presId="urn:microsoft.com/office/officeart/2018/5/layout/IconCircleLabelList"/>
    <dgm:cxn modelId="{B558AFFB-A46C-4FA5-A1EF-96646FDA03B6}" type="presParOf" srcId="{44421A7A-9308-4303-A0C3-79FAABE7E0B3}" destId="{98FDAE72-D7FA-4F43-B0C7-B538F0AEB7C6}" srcOrd="0" destOrd="0" presId="urn:microsoft.com/office/officeart/2018/5/layout/IconCircleLabelList"/>
    <dgm:cxn modelId="{A1B63111-30E5-48BB-9102-39AE812BCE77}" type="presParOf" srcId="{44421A7A-9308-4303-A0C3-79FAABE7E0B3}" destId="{91B78C2B-D0A0-43B6-8E2A-4E0B25A12C29}" srcOrd="1" destOrd="0" presId="urn:microsoft.com/office/officeart/2018/5/layout/IconCircleLabelList"/>
    <dgm:cxn modelId="{83758F0D-95A0-484C-94CE-BF8C269DCEA0}" type="presParOf" srcId="{44421A7A-9308-4303-A0C3-79FAABE7E0B3}" destId="{BB941348-ABF9-4C85-8F9C-C114AE6E9219}" srcOrd="2" destOrd="0" presId="urn:microsoft.com/office/officeart/2018/5/layout/IconCircleLabelList"/>
    <dgm:cxn modelId="{52161CDC-A7C3-4805-925F-DC2232F0629C}" type="presParOf" srcId="{44421A7A-9308-4303-A0C3-79FAABE7E0B3}" destId="{E62C82BE-2E7A-4DA8-85F6-C9EECFD7D7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0D5FDB-731D-42AA-844B-144DD962F5C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3D7D06-5C74-4074-9173-A2434CE9334F}">
      <dgm:prSet/>
      <dgm:spPr/>
      <dgm:t>
        <a:bodyPr/>
        <a:lstStyle/>
        <a:p>
          <a:r>
            <a:rPr lang="en-US" dirty="0"/>
            <a:t>Power BI visuals: Line,  Card, Slicer</a:t>
          </a:r>
        </a:p>
      </dgm:t>
    </dgm:pt>
    <dgm:pt modelId="{9427C7F4-6D6A-4E27-A31B-F54AE953426F}" type="parTrans" cxnId="{5215FF85-FD33-4EA6-BFB0-BB21DB5B6956}">
      <dgm:prSet/>
      <dgm:spPr/>
      <dgm:t>
        <a:bodyPr/>
        <a:lstStyle/>
        <a:p>
          <a:endParaRPr lang="en-US"/>
        </a:p>
      </dgm:t>
    </dgm:pt>
    <dgm:pt modelId="{DEF2B366-AAE1-42AA-A55D-4E35197034C9}" type="sibTrans" cxnId="{5215FF85-FD33-4EA6-BFB0-BB21DB5B6956}">
      <dgm:prSet/>
      <dgm:spPr/>
      <dgm:t>
        <a:bodyPr/>
        <a:lstStyle/>
        <a:p>
          <a:endParaRPr lang="en-US"/>
        </a:p>
      </dgm:t>
    </dgm:pt>
    <dgm:pt modelId="{1911C941-5371-4751-9BB2-4F2973525E7F}">
      <dgm:prSet/>
      <dgm:spPr/>
      <dgm:t>
        <a:bodyPr/>
        <a:lstStyle/>
        <a:p>
          <a:r>
            <a:rPr lang="en-US"/>
            <a:t>Interactive filters and navigation</a:t>
          </a:r>
        </a:p>
      </dgm:t>
    </dgm:pt>
    <dgm:pt modelId="{1D83AEAB-FABF-4677-9326-4D65745D66ED}" type="parTrans" cxnId="{A122467D-6721-4044-A42B-BC1E38DEC7DE}">
      <dgm:prSet/>
      <dgm:spPr/>
      <dgm:t>
        <a:bodyPr/>
        <a:lstStyle/>
        <a:p>
          <a:endParaRPr lang="en-US"/>
        </a:p>
      </dgm:t>
    </dgm:pt>
    <dgm:pt modelId="{8B30CABE-0F24-461D-96D5-131FC89105DE}" type="sibTrans" cxnId="{A122467D-6721-4044-A42B-BC1E38DEC7DE}">
      <dgm:prSet/>
      <dgm:spPr/>
      <dgm:t>
        <a:bodyPr/>
        <a:lstStyle/>
        <a:p>
          <a:endParaRPr lang="en-US"/>
        </a:p>
      </dgm:t>
    </dgm:pt>
    <dgm:pt modelId="{8B57290E-0C2D-4EF7-BBE3-526D953868AE}">
      <dgm:prSet/>
      <dgm:spPr/>
      <dgm:t>
        <a:bodyPr/>
        <a:lstStyle/>
        <a:p>
          <a:r>
            <a:rPr lang="en-US"/>
            <a:t>Consistent theme and color palette</a:t>
          </a:r>
        </a:p>
      </dgm:t>
    </dgm:pt>
    <dgm:pt modelId="{8D22A372-7769-437C-AF79-ED9ACED238F2}" type="parTrans" cxnId="{D7A060CC-BB34-4CB9-8469-F7A7E35D9C75}">
      <dgm:prSet/>
      <dgm:spPr/>
      <dgm:t>
        <a:bodyPr/>
        <a:lstStyle/>
        <a:p>
          <a:endParaRPr lang="en-US"/>
        </a:p>
      </dgm:t>
    </dgm:pt>
    <dgm:pt modelId="{CE77480B-390D-465D-B0CD-DCDFC5173C65}" type="sibTrans" cxnId="{D7A060CC-BB34-4CB9-8469-F7A7E35D9C75}">
      <dgm:prSet/>
      <dgm:spPr/>
      <dgm:t>
        <a:bodyPr/>
        <a:lstStyle/>
        <a:p>
          <a:endParaRPr lang="en-US"/>
        </a:p>
      </dgm:t>
    </dgm:pt>
    <dgm:pt modelId="{3DD38C77-6E0F-4406-B3CD-9ADF0F6950B5}" type="pres">
      <dgm:prSet presAssocID="{FA0D5FDB-731D-42AA-844B-144DD962F5CC}" presName="vert0" presStyleCnt="0">
        <dgm:presLayoutVars>
          <dgm:dir/>
          <dgm:animOne val="branch"/>
          <dgm:animLvl val="lvl"/>
        </dgm:presLayoutVars>
      </dgm:prSet>
      <dgm:spPr/>
    </dgm:pt>
    <dgm:pt modelId="{259F7C81-0572-41A2-9441-2E92E1379BC5}" type="pres">
      <dgm:prSet presAssocID="{EC3D7D06-5C74-4074-9173-A2434CE9334F}" presName="thickLine" presStyleLbl="alignNode1" presStyleIdx="0" presStyleCnt="3"/>
      <dgm:spPr/>
    </dgm:pt>
    <dgm:pt modelId="{021FDBED-A37B-4B29-98A6-D1391FF0194A}" type="pres">
      <dgm:prSet presAssocID="{EC3D7D06-5C74-4074-9173-A2434CE9334F}" presName="horz1" presStyleCnt="0"/>
      <dgm:spPr/>
    </dgm:pt>
    <dgm:pt modelId="{7D1AA794-B376-45B9-8EC5-C96492B6D7F6}" type="pres">
      <dgm:prSet presAssocID="{EC3D7D06-5C74-4074-9173-A2434CE9334F}" presName="tx1" presStyleLbl="revTx" presStyleIdx="0" presStyleCnt="3"/>
      <dgm:spPr/>
    </dgm:pt>
    <dgm:pt modelId="{B21F020D-231B-455A-AD96-763023849267}" type="pres">
      <dgm:prSet presAssocID="{EC3D7D06-5C74-4074-9173-A2434CE9334F}" presName="vert1" presStyleCnt="0"/>
      <dgm:spPr/>
    </dgm:pt>
    <dgm:pt modelId="{D6EC3069-C724-40B1-9948-E21903DA47BF}" type="pres">
      <dgm:prSet presAssocID="{1911C941-5371-4751-9BB2-4F2973525E7F}" presName="thickLine" presStyleLbl="alignNode1" presStyleIdx="1" presStyleCnt="3"/>
      <dgm:spPr/>
    </dgm:pt>
    <dgm:pt modelId="{DD9E8ED3-02BA-411F-AE55-9B30ACE2A8E0}" type="pres">
      <dgm:prSet presAssocID="{1911C941-5371-4751-9BB2-4F2973525E7F}" presName="horz1" presStyleCnt="0"/>
      <dgm:spPr/>
    </dgm:pt>
    <dgm:pt modelId="{1F0D1AB2-57B7-4081-AB1C-C6F4E47097EF}" type="pres">
      <dgm:prSet presAssocID="{1911C941-5371-4751-9BB2-4F2973525E7F}" presName="tx1" presStyleLbl="revTx" presStyleIdx="1" presStyleCnt="3"/>
      <dgm:spPr/>
    </dgm:pt>
    <dgm:pt modelId="{66599E30-93E2-4969-BF8B-07BE69780AB3}" type="pres">
      <dgm:prSet presAssocID="{1911C941-5371-4751-9BB2-4F2973525E7F}" presName="vert1" presStyleCnt="0"/>
      <dgm:spPr/>
    </dgm:pt>
    <dgm:pt modelId="{B3E7C3DA-B9D7-4846-9B6E-D186038CFC42}" type="pres">
      <dgm:prSet presAssocID="{8B57290E-0C2D-4EF7-BBE3-526D953868AE}" presName="thickLine" presStyleLbl="alignNode1" presStyleIdx="2" presStyleCnt="3"/>
      <dgm:spPr/>
    </dgm:pt>
    <dgm:pt modelId="{D7A57158-B534-4D7B-996A-0BADE3D5DFF0}" type="pres">
      <dgm:prSet presAssocID="{8B57290E-0C2D-4EF7-BBE3-526D953868AE}" presName="horz1" presStyleCnt="0"/>
      <dgm:spPr/>
    </dgm:pt>
    <dgm:pt modelId="{3E1D28EE-2764-404F-828D-B9D1E16E9BE6}" type="pres">
      <dgm:prSet presAssocID="{8B57290E-0C2D-4EF7-BBE3-526D953868AE}" presName="tx1" presStyleLbl="revTx" presStyleIdx="2" presStyleCnt="3"/>
      <dgm:spPr/>
    </dgm:pt>
    <dgm:pt modelId="{B5DBE57C-1C80-4F46-80F2-3A5B4821114A}" type="pres">
      <dgm:prSet presAssocID="{8B57290E-0C2D-4EF7-BBE3-526D953868AE}" presName="vert1" presStyleCnt="0"/>
      <dgm:spPr/>
    </dgm:pt>
  </dgm:ptLst>
  <dgm:cxnLst>
    <dgm:cxn modelId="{69480E20-E8E5-4767-9357-5086CB091720}" type="presOf" srcId="{FA0D5FDB-731D-42AA-844B-144DD962F5CC}" destId="{3DD38C77-6E0F-4406-B3CD-9ADF0F6950B5}" srcOrd="0" destOrd="0" presId="urn:microsoft.com/office/officeart/2008/layout/LinedList"/>
    <dgm:cxn modelId="{A122467D-6721-4044-A42B-BC1E38DEC7DE}" srcId="{FA0D5FDB-731D-42AA-844B-144DD962F5CC}" destId="{1911C941-5371-4751-9BB2-4F2973525E7F}" srcOrd="1" destOrd="0" parTransId="{1D83AEAB-FABF-4677-9326-4D65745D66ED}" sibTransId="{8B30CABE-0F24-461D-96D5-131FC89105DE}"/>
    <dgm:cxn modelId="{5215FF85-FD33-4EA6-BFB0-BB21DB5B6956}" srcId="{FA0D5FDB-731D-42AA-844B-144DD962F5CC}" destId="{EC3D7D06-5C74-4074-9173-A2434CE9334F}" srcOrd="0" destOrd="0" parTransId="{9427C7F4-6D6A-4E27-A31B-F54AE953426F}" sibTransId="{DEF2B366-AAE1-42AA-A55D-4E35197034C9}"/>
    <dgm:cxn modelId="{9AC87BA9-314D-40A9-BD62-F0B59C998574}" type="presOf" srcId="{EC3D7D06-5C74-4074-9173-A2434CE9334F}" destId="{7D1AA794-B376-45B9-8EC5-C96492B6D7F6}" srcOrd="0" destOrd="0" presId="urn:microsoft.com/office/officeart/2008/layout/LinedList"/>
    <dgm:cxn modelId="{3FD594B8-3CC7-4282-A353-CD93DB9DA91D}" type="presOf" srcId="{1911C941-5371-4751-9BB2-4F2973525E7F}" destId="{1F0D1AB2-57B7-4081-AB1C-C6F4E47097EF}" srcOrd="0" destOrd="0" presId="urn:microsoft.com/office/officeart/2008/layout/LinedList"/>
    <dgm:cxn modelId="{BCA234CB-09F4-4007-8286-319AE6B5BCF9}" type="presOf" srcId="{8B57290E-0C2D-4EF7-BBE3-526D953868AE}" destId="{3E1D28EE-2764-404F-828D-B9D1E16E9BE6}" srcOrd="0" destOrd="0" presId="urn:microsoft.com/office/officeart/2008/layout/LinedList"/>
    <dgm:cxn modelId="{D7A060CC-BB34-4CB9-8469-F7A7E35D9C75}" srcId="{FA0D5FDB-731D-42AA-844B-144DD962F5CC}" destId="{8B57290E-0C2D-4EF7-BBE3-526D953868AE}" srcOrd="2" destOrd="0" parTransId="{8D22A372-7769-437C-AF79-ED9ACED238F2}" sibTransId="{CE77480B-390D-465D-B0CD-DCDFC5173C65}"/>
    <dgm:cxn modelId="{6BD80B35-F6B8-42BD-88DF-D238F373E39D}" type="presParOf" srcId="{3DD38C77-6E0F-4406-B3CD-9ADF0F6950B5}" destId="{259F7C81-0572-41A2-9441-2E92E1379BC5}" srcOrd="0" destOrd="0" presId="urn:microsoft.com/office/officeart/2008/layout/LinedList"/>
    <dgm:cxn modelId="{67B04B54-81D8-4BE1-8F00-B36C0242501A}" type="presParOf" srcId="{3DD38C77-6E0F-4406-B3CD-9ADF0F6950B5}" destId="{021FDBED-A37B-4B29-98A6-D1391FF0194A}" srcOrd="1" destOrd="0" presId="urn:microsoft.com/office/officeart/2008/layout/LinedList"/>
    <dgm:cxn modelId="{F01EDC70-940B-4130-8A2B-6D9A652FF253}" type="presParOf" srcId="{021FDBED-A37B-4B29-98A6-D1391FF0194A}" destId="{7D1AA794-B376-45B9-8EC5-C96492B6D7F6}" srcOrd="0" destOrd="0" presId="urn:microsoft.com/office/officeart/2008/layout/LinedList"/>
    <dgm:cxn modelId="{0CCE2231-F929-420E-A9D9-AA99E66B0582}" type="presParOf" srcId="{021FDBED-A37B-4B29-98A6-D1391FF0194A}" destId="{B21F020D-231B-455A-AD96-763023849267}" srcOrd="1" destOrd="0" presId="urn:microsoft.com/office/officeart/2008/layout/LinedList"/>
    <dgm:cxn modelId="{ADE9287B-DB9C-481D-A4CD-3BD9BED7048F}" type="presParOf" srcId="{3DD38C77-6E0F-4406-B3CD-9ADF0F6950B5}" destId="{D6EC3069-C724-40B1-9948-E21903DA47BF}" srcOrd="2" destOrd="0" presId="urn:microsoft.com/office/officeart/2008/layout/LinedList"/>
    <dgm:cxn modelId="{BF5B6E04-15A8-43FC-B0F4-9366DB13BD3B}" type="presParOf" srcId="{3DD38C77-6E0F-4406-B3CD-9ADF0F6950B5}" destId="{DD9E8ED3-02BA-411F-AE55-9B30ACE2A8E0}" srcOrd="3" destOrd="0" presId="urn:microsoft.com/office/officeart/2008/layout/LinedList"/>
    <dgm:cxn modelId="{370A02B4-BF7C-4D74-8A5F-FB1E98137ACD}" type="presParOf" srcId="{DD9E8ED3-02BA-411F-AE55-9B30ACE2A8E0}" destId="{1F0D1AB2-57B7-4081-AB1C-C6F4E47097EF}" srcOrd="0" destOrd="0" presId="urn:microsoft.com/office/officeart/2008/layout/LinedList"/>
    <dgm:cxn modelId="{031102E4-463D-46CD-9CC3-94BD064C14FE}" type="presParOf" srcId="{DD9E8ED3-02BA-411F-AE55-9B30ACE2A8E0}" destId="{66599E30-93E2-4969-BF8B-07BE69780AB3}" srcOrd="1" destOrd="0" presId="urn:microsoft.com/office/officeart/2008/layout/LinedList"/>
    <dgm:cxn modelId="{C6366348-DC0D-4D21-9EC1-C0E8F22D097D}" type="presParOf" srcId="{3DD38C77-6E0F-4406-B3CD-9ADF0F6950B5}" destId="{B3E7C3DA-B9D7-4846-9B6E-D186038CFC42}" srcOrd="4" destOrd="0" presId="urn:microsoft.com/office/officeart/2008/layout/LinedList"/>
    <dgm:cxn modelId="{4D723DC3-91C2-466E-B3F4-5D34877DD730}" type="presParOf" srcId="{3DD38C77-6E0F-4406-B3CD-9ADF0F6950B5}" destId="{D7A57158-B534-4D7B-996A-0BADE3D5DFF0}" srcOrd="5" destOrd="0" presId="urn:microsoft.com/office/officeart/2008/layout/LinedList"/>
    <dgm:cxn modelId="{BD19A84C-C858-4335-A9FA-1D0FD7BB0460}" type="presParOf" srcId="{D7A57158-B534-4D7B-996A-0BADE3D5DFF0}" destId="{3E1D28EE-2764-404F-828D-B9D1E16E9BE6}" srcOrd="0" destOrd="0" presId="urn:microsoft.com/office/officeart/2008/layout/LinedList"/>
    <dgm:cxn modelId="{B9B03EF9-14F8-4712-BCD8-6F5C91D0EC57}" type="presParOf" srcId="{D7A57158-B534-4D7B-996A-0BADE3D5DFF0}" destId="{B5DBE57C-1C80-4F46-80F2-3A5B48211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D77D9-EF8D-415C-BAC0-06BA7E334A97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F6E8-FECA-4C81-A122-09155DAA325C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Total Sales</a:t>
          </a:r>
          <a:endParaRPr lang="en-US" sz="2200" kern="1200"/>
        </a:p>
      </dsp:txBody>
      <dsp:txXfrm>
        <a:off x="411728" y="1356176"/>
        <a:ext cx="1560937" cy="624375"/>
      </dsp:txXfrm>
    </dsp:sp>
    <dsp:sp modelId="{771D77E1-AE42-44B9-AA18-42F810B32EDA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A82BB-F7CF-4E06-8253-D94CE36A1B34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Profit &amp; Margin</a:t>
          </a:r>
          <a:endParaRPr lang="en-US" sz="2200" kern="1200"/>
        </a:p>
      </dsp:txBody>
      <dsp:txXfrm>
        <a:off x="2245830" y="1356176"/>
        <a:ext cx="1560937" cy="624375"/>
      </dsp:txXfrm>
    </dsp:sp>
    <dsp:sp modelId="{F3B8D425-1DA7-4977-83BA-47B7A84701EA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B8CCC-92FB-454D-AB7D-4890F81E955D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Monthly Trends</a:t>
          </a:r>
          <a:endParaRPr lang="en-US" sz="2200" kern="1200"/>
        </a:p>
      </dsp:txBody>
      <dsp:txXfrm>
        <a:off x="4079932" y="1356176"/>
        <a:ext cx="1560937" cy="624375"/>
      </dsp:txXfrm>
    </dsp:sp>
    <dsp:sp modelId="{CA3F48AF-C31C-4644-A355-645E6AE445C8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384E-BDA0-4AF0-A134-281AF31CB4D3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Top Products</a:t>
          </a:r>
          <a:endParaRPr lang="en-US" sz="2200" kern="1200"/>
        </a:p>
      </dsp:txBody>
      <dsp:txXfrm>
        <a:off x="5914033" y="1356176"/>
        <a:ext cx="1560937" cy="624375"/>
      </dsp:txXfrm>
    </dsp:sp>
    <dsp:sp modelId="{E1E7128C-1354-4EBE-8207-AF8084D70C87}">
      <dsp:nvSpPr>
        <dsp:cNvPr id="0" name=""/>
        <dsp:cNvSpPr/>
      </dsp:nvSpPr>
      <dsp:spPr>
        <a:xfrm>
          <a:off x="359213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3649D-71F0-42AD-A6FD-E5D559AB009E}">
      <dsp:nvSpPr>
        <dsp:cNvPr id="0" name=""/>
        <dsp:cNvSpPr/>
      </dsp:nvSpPr>
      <dsp:spPr>
        <a:xfrm>
          <a:off x="3162881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Branch-wise Performance</a:t>
          </a:r>
          <a:endParaRPr lang="en-US" sz="2200" kern="1200"/>
        </a:p>
      </dsp:txBody>
      <dsp:txXfrm>
        <a:off x="3162881" y="3334288"/>
        <a:ext cx="1560937" cy="62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4D2A8-ABB3-4C41-BDB8-5A126A7D7F52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📈 Most sales: </a:t>
          </a:r>
          <a:r>
            <a:rPr lang="en-IN" sz="3900" kern="1200"/>
            <a:t>June</a:t>
          </a:r>
          <a:endParaRPr lang="en-US" sz="3900" kern="1200"/>
        </a:p>
      </dsp:txBody>
      <dsp:txXfrm>
        <a:off x="429570" y="472"/>
        <a:ext cx="3346456" cy="2007873"/>
      </dsp:txXfrm>
    </dsp:sp>
    <dsp:sp modelId="{F42D53C0-29B4-4861-97A7-10028E71377D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/>
            <a:t>🏆 Top country: Mexico</a:t>
          </a:r>
          <a:endParaRPr lang="en-US" sz="3900" kern="1200"/>
        </a:p>
      </dsp:txBody>
      <dsp:txXfrm>
        <a:off x="4110672" y="472"/>
        <a:ext cx="3346456" cy="2007873"/>
      </dsp:txXfrm>
    </dsp:sp>
    <dsp:sp modelId="{2BCEE97B-F30E-4885-8C58-A159CEA1FA99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⚠️ Least profit: Amarilla</a:t>
          </a:r>
        </a:p>
      </dsp:txBody>
      <dsp:txXfrm>
        <a:off x="2270121" y="2342991"/>
        <a:ext cx="3346456" cy="2007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DEB4F-4B21-4E42-B8FB-03E8C107FA4B}">
      <dsp:nvSpPr>
        <dsp:cNvPr id="0" name=""/>
        <dsp:cNvSpPr/>
      </dsp:nvSpPr>
      <dsp:spPr>
        <a:xfrm>
          <a:off x="530099" y="893169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A2152-B0F6-4712-AFA2-CB6B0817DB86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C4A47-1C78-48D8-97EF-387E8281D6CA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Promote high-selling products in other countries</a:t>
          </a:r>
        </a:p>
      </dsp:txBody>
      <dsp:txXfrm>
        <a:off x="80381" y="2738169"/>
        <a:ext cx="2306250" cy="720000"/>
      </dsp:txXfrm>
    </dsp:sp>
    <dsp:sp modelId="{EE51AADE-D0BB-4EFC-A724-1C7962290BB3}">
      <dsp:nvSpPr>
        <dsp:cNvPr id="0" name=""/>
        <dsp:cNvSpPr/>
      </dsp:nvSpPr>
      <dsp:spPr>
        <a:xfrm>
          <a:off x="3239943" y="893169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8ADB5-DFC9-4A24-90A4-3982C1E4B99E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4F10B-9739-4B99-8BA1-87131F35281C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Investigate low margin in Amarilla</a:t>
          </a:r>
        </a:p>
      </dsp:txBody>
      <dsp:txXfrm>
        <a:off x="2790224" y="2738169"/>
        <a:ext cx="2306250" cy="720000"/>
      </dsp:txXfrm>
    </dsp:sp>
    <dsp:sp modelId="{98FDAE72-D7FA-4F43-B0C7-B538F0AEB7C6}">
      <dsp:nvSpPr>
        <dsp:cNvPr id="0" name=""/>
        <dsp:cNvSpPr/>
      </dsp:nvSpPr>
      <dsp:spPr>
        <a:xfrm>
          <a:off x="5949787" y="893169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78C2B-D0A0-43B6-8E2A-4E0B25A12C29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82BE-2E7A-4DA8-85F6-C9EECFD7D74B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Expand marketing efforts in Mexico</a:t>
          </a:r>
        </a:p>
      </dsp:txBody>
      <dsp:txXfrm>
        <a:off x="5500068" y="2738169"/>
        <a:ext cx="23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F7C81-0572-41A2-9441-2E92E1379BC5}">
      <dsp:nvSpPr>
        <dsp:cNvPr id="0" name=""/>
        <dsp:cNvSpPr/>
      </dsp:nvSpPr>
      <dsp:spPr>
        <a:xfrm>
          <a:off x="0" y="2124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1AA794-B376-45B9-8EC5-C96492B6D7F6}">
      <dsp:nvSpPr>
        <dsp:cNvPr id="0" name=""/>
        <dsp:cNvSpPr/>
      </dsp:nvSpPr>
      <dsp:spPr>
        <a:xfrm>
          <a:off x="0" y="212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Power BI visuals: Line,  Card, Slicer</a:t>
          </a:r>
        </a:p>
      </dsp:txBody>
      <dsp:txXfrm>
        <a:off x="0" y="2124"/>
        <a:ext cx="7886700" cy="1449029"/>
      </dsp:txXfrm>
    </dsp:sp>
    <dsp:sp modelId="{D6EC3069-C724-40B1-9948-E21903DA47BF}">
      <dsp:nvSpPr>
        <dsp:cNvPr id="0" name=""/>
        <dsp:cNvSpPr/>
      </dsp:nvSpPr>
      <dsp:spPr>
        <a:xfrm>
          <a:off x="0" y="1451154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0D1AB2-57B7-4081-AB1C-C6F4E47097EF}">
      <dsp:nvSpPr>
        <dsp:cNvPr id="0" name=""/>
        <dsp:cNvSpPr/>
      </dsp:nvSpPr>
      <dsp:spPr>
        <a:xfrm>
          <a:off x="0" y="145115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Interactive filters and navigation</a:t>
          </a:r>
        </a:p>
      </dsp:txBody>
      <dsp:txXfrm>
        <a:off x="0" y="1451154"/>
        <a:ext cx="7886700" cy="1449029"/>
      </dsp:txXfrm>
    </dsp:sp>
    <dsp:sp modelId="{B3E7C3DA-B9D7-4846-9B6E-D186038CFC42}">
      <dsp:nvSpPr>
        <dsp:cNvPr id="0" name=""/>
        <dsp:cNvSpPr/>
      </dsp:nvSpPr>
      <dsp:spPr>
        <a:xfrm>
          <a:off x="0" y="2900183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1D28EE-2764-404F-828D-B9D1E16E9BE6}">
      <dsp:nvSpPr>
        <dsp:cNvPr id="0" name=""/>
        <dsp:cNvSpPr/>
      </dsp:nvSpPr>
      <dsp:spPr>
        <a:xfrm>
          <a:off x="0" y="2900183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Consistent theme and color palette</a:t>
          </a:r>
        </a:p>
      </dsp:txBody>
      <dsp:txXfrm>
        <a:off x="0" y="2900183"/>
        <a:ext cx="78867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9741EF9-73AE-34AE-EDBF-28138D80CA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500">
                <a:solidFill>
                  <a:srgbClr val="FFFFFF"/>
                </a:solidFill>
              </a:rPr>
              <a:t>SALES AND FINANCIAL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Tool: Power BI 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 Dataset: Financial Sample Data 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 Created by: Yashvi Patel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US" sz="1700"/>
              <a:t>To build an interactive dashboard that helps business stakeholders analyze sales performance across products, regions, and time.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KPIs Used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Rectangle 6">
            <a:extLst>
              <a:ext uri="{FF2B5EF4-FFF2-40B4-BE49-F238E27FC236}">
                <a16:creationId xmlns:a16="http://schemas.microsoft.com/office/drawing/2014/main" id="{730EED5B-BA9D-FC47-6F7C-091C05B38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14851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5434228"/>
            <a:ext cx="7980565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Dashboard Screenshot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100"/>
            <a:ext cx="2514948" cy="1630750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5A71EF-2F21-47D3-0134-2CEF5C92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85" y="588924"/>
            <a:ext cx="8024184" cy="445342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3"/>
            <a:ext cx="2296085" cy="2297266"/>
            <a:chOff x="-305" y="-1"/>
            <a:chExt cx="3832880" cy="287613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D46F2C-25FA-8B56-EF23-C72DE587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Key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E9083C-22BB-9B6B-F69A-9DDDBAA976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807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Recommendations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D83A967-A36A-C38A-F524-820034924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600461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C7F10F-3860-EA0A-814A-B24329BD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1" r="1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/>
              <a:t>Features Used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118A267-108C-21B2-E198-FAA44CCB3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28143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111</Words>
  <Application>Microsoft Office PowerPoint</Application>
  <PresentationFormat>On-screen Show (4:3)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SALES AND FINANCIAL DASHBOARD</vt:lpstr>
      <vt:lpstr>Project Objective</vt:lpstr>
      <vt:lpstr>KPIs Used</vt:lpstr>
      <vt:lpstr>Dashboard Screenshot</vt:lpstr>
      <vt:lpstr>Key Insights</vt:lpstr>
      <vt:lpstr>Recommendations</vt:lpstr>
      <vt:lpstr>Features Used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Yashvi Patel</cp:lastModifiedBy>
  <cp:revision>2</cp:revision>
  <dcterms:created xsi:type="dcterms:W3CDTF">2013-01-27T09:14:16Z</dcterms:created>
  <dcterms:modified xsi:type="dcterms:W3CDTF">2025-05-16T06:53:53Z</dcterms:modified>
  <cp:category/>
</cp:coreProperties>
</file>